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6F69"/>
    <a:srgbClr val="FCD903"/>
    <a:srgbClr val="75A1EA"/>
    <a:srgbClr val="666666"/>
    <a:srgbClr val="81A8E3"/>
    <a:srgbClr val="FEEC02"/>
    <a:srgbClr val="5A8BB7"/>
    <a:srgbClr val="C93331"/>
    <a:srgbClr val="3C305D"/>
    <a:srgbClr val="487E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636EE-7A1C-48D5-8E91-D7507190BF42}" v="49" dt="2023-03-27T12:32:33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324" autoAdjust="0"/>
  </p:normalViewPr>
  <p:slideViewPr>
    <p:cSldViewPr snapToGrid="0">
      <p:cViewPr>
        <p:scale>
          <a:sx n="96" d="100"/>
          <a:sy n="96" d="100"/>
        </p:scale>
        <p:origin x="1350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57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97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5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4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14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5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5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58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401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55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8626B-5B66-42C2-B764-BB0F8772044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9E3A-E202-4C22-A502-8BC8636BE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92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A1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9F27FCE5-1A65-36DD-164A-D8BC13C0A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338"/>
            <a:ext cx="7331243" cy="88040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C000A17-8B56-4CE0-B29C-D556115D0834}"/>
              </a:ext>
            </a:extLst>
          </p:cNvPr>
          <p:cNvSpPr txBox="1"/>
          <p:nvPr/>
        </p:nvSpPr>
        <p:spPr>
          <a:xfrm>
            <a:off x="801703" y="1557358"/>
            <a:ext cx="5103576" cy="439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gency FB" panose="020B0503020202020204" pitchFamily="34" charset="0"/>
              </a:rPr>
              <a:t>Mains</a:t>
            </a:r>
          </a:p>
          <a:p>
            <a:pPr algn="ctr"/>
            <a:endParaRPr lang="en-GB" sz="1000" b="1" dirty="0">
              <a:latin typeface="Agency FB" panose="020B0503020202020204" pitchFamily="34" charset="0"/>
            </a:endParaRP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Spanish pulled pork bap with Aioli &amp; grilled onions</a:t>
            </a:r>
          </a:p>
          <a:p>
            <a:pPr algn="ctr"/>
            <a:r>
              <a:rPr lang="en-GB" i="1" dirty="0">
                <a:latin typeface="Agency FB" panose="020B0503020202020204" pitchFamily="34" charset="0"/>
              </a:rPr>
              <a:t>(</a:t>
            </a:r>
            <a:r>
              <a:rPr lang="en-GB" sz="1400" i="1" dirty="0">
                <a:latin typeface="Agency FB" panose="020B0503020202020204" pitchFamily="34" charset="0"/>
              </a:rPr>
              <a:t>Marinated pork shoulder with paprika, oregano &amp; lemon)</a:t>
            </a:r>
            <a:endParaRPr lang="en-GB" sz="1600" i="1" dirty="0">
              <a:latin typeface="Agency FB" panose="020B0503020202020204" pitchFamily="34" charset="0"/>
            </a:endParaRP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 Stuffed aubergine with </a:t>
            </a:r>
            <a:r>
              <a:rPr lang="en-GB" sz="2000" b="1" dirty="0" err="1">
                <a:latin typeface="Agency FB" panose="020B0503020202020204" pitchFamily="34" charset="0"/>
              </a:rPr>
              <a:t>Pisto</a:t>
            </a:r>
            <a:endParaRPr lang="en-GB" sz="2000" b="1" dirty="0">
              <a:latin typeface="Agency FB" panose="020B0503020202020204" pitchFamily="34" charset="0"/>
            </a:endParaRPr>
          </a:p>
          <a:p>
            <a:pPr algn="ctr"/>
            <a:r>
              <a:rPr lang="en-GB" sz="1400" i="1" dirty="0">
                <a:latin typeface="Agency FB" panose="020B0503020202020204" pitchFamily="34" charset="0"/>
              </a:rPr>
              <a:t>(Aubergine stuffed with vegetables, lemon &amp; herbs)</a:t>
            </a:r>
            <a:endParaRPr lang="en-GB" sz="1200" i="1" dirty="0">
              <a:latin typeface="Agency FB" panose="020B0503020202020204" pitchFamily="34" charset="0"/>
            </a:endParaRPr>
          </a:p>
          <a:p>
            <a:pPr algn="ctr"/>
            <a:endParaRPr lang="en-GB" sz="900" b="1" dirty="0">
              <a:latin typeface="Agency FB" panose="020B0503020202020204" pitchFamily="34" charset="0"/>
            </a:endParaRPr>
          </a:p>
          <a:p>
            <a:pPr algn="ctr"/>
            <a:r>
              <a:rPr lang="en-GB" sz="1600" b="1" dirty="0">
                <a:latin typeface="Agency FB" panose="020B0503020202020204" pitchFamily="34" charset="0"/>
              </a:rPr>
              <a:t>Spiced chickpea salad</a:t>
            </a:r>
          </a:p>
          <a:p>
            <a:pPr algn="ctr"/>
            <a:r>
              <a:rPr lang="en-GB" sz="1600" i="1" dirty="0">
                <a:latin typeface="Agency FB" panose="020B0503020202020204" pitchFamily="34" charset="0"/>
              </a:rPr>
              <a:t>(</a:t>
            </a:r>
            <a:r>
              <a:rPr lang="en-GB" sz="1200" i="1" dirty="0">
                <a:latin typeface="Agency FB" panose="020B0503020202020204" pitchFamily="34" charset="0"/>
              </a:rPr>
              <a:t>roasted chickpeas with cumin &amp; paprika, fresh tomato &amp; spinach)</a:t>
            </a:r>
            <a:endParaRPr lang="en-GB" sz="1100" i="1" dirty="0">
              <a:latin typeface="Agency FB" panose="020B0503020202020204" pitchFamily="34" charset="0"/>
            </a:endParaRPr>
          </a:p>
          <a:p>
            <a:pPr algn="ctr"/>
            <a:r>
              <a:rPr lang="en-GB" sz="1600" b="1" dirty="0" err="1">
                <a:latin typeface="Agency FB" panose="020B0503020202020204" pitchFamily="34" charset="0"/>
              </a:rPr>
              <a:t>Pipirrana</a:t>
            </a:r>
            <a:r>
              <a:rPr lang="en-GB" sz="1600" b="1" dirty="0">
                <a:latin typeface="Agency FB" panose="020B0503020202020204" pitchFamily="34" charset="0"/>
              </a:rPr>
              <a:t> salad</a:t>
            </a:r>
          </a:p>
          <a:p>
            <a:pPr algn="ctr"/>
            <a:r>
              <a:rPr lang="en-GB" sz="1100" i="1" dirty="0">
                <a:latin typeface="Agency FB" panose="020B0503020202020204" pitchFamily="34" charset="0"/>
              </a:rPr>
              <a:t>(fresh chopped salad of tomatoes, cucumber, onion &amp; garlic)</a:t>
            </a:r>
          </a:p>
          <a:p>
            <a:pPr algn="ctr"/>
            <a:r>
              <a:rPr lang="en-GB" sz="1600" b="1" dirty="0">
                <a:latin typeface="Agency FB" panose="020B0503020202020204" pitchFamily="34" charset="0"/>
              </a:rPr>
              <a:t>Wedges Bravas</a:t>
            </a:r>
          </a:p>
          <a:p>
            <a:pPr algn="ctr"/>
            <a:r>
              <a:rPr lang="en-GB" sz="1100" i="1" dirty="0">
                <a:latin typeface="Agency FB" panose="020B0503020202020204" pitchFamily="34" charset="0"/>
              </a:rPr>
              <a:t>(Fried wedges with  smoky tomato sauce)         </a:t>
            </a: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Apple &amp; Cinnamon Empanadas</a:t>
            </a:r>
          </a:p>
          <a:p>
            <a:pPr algn="ctr"/>
            <a:r>
              <a:rPr lang="en-GB" sz="1600" i="1" dirty="0">
                <a:latin typeface="Agency FB" panose="020B0503020202020204" pitchFamily="34" charset="0"/>
              </a:rPr>
              <a:t>(</a:t>
            </a:r>
            <a:r>
              <a:rPr lang="en-GB" sz="1400" i="1" dirty="0">
                <a:latin typeface="Agency FB" panose="020B0503020202020204" pitchFamily="34" charset="0"/>
              </a:rPr>
              <a:t>sweet apple, sultana and cinnamon ‘pasty’)</a:t>
            </a:r>
            <a:endParaRPr lang="en-GB" sz="2000" b="1" dirty="0">
              <a:latin typeface="Agency FB" panose="020B0503020202020204" pitchFamily="34" charset="0"/>
            </a:endParaRPr>
          </a:p>
          <a:p>
            <a:pPr algn="ctr"/>
            <a:endParaRPr lang="en-GB" sz="3600" b="1" dirty="0">
              <a:latin typeface="Agency FB" panose="020B0503020202020204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6EA3185-CE8C-985E-E2B2-19C750E5DAAD}"/>
              </a:ext>
            </a:extLst>
          </p:cNvPr>
          <p:cNvSpPr/>
          <p:nvPr/>
        </p:nvSpPr>
        <p:spPr>
          <a:xfrm>
            <a:off x="5097083" y="9095872"/>
            <a:ext cx="1616392" cy="646331"/>
          </a:xfrm>
          <a:prstGeom prst="roundRect">
            <a:avLst/>
          </a:prstGeom>
          <a:solidFill>
            <a:srgbClr val="C26F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7" name="Picture 4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0512AC8-23C5-D0BA-F856-9A63E45F179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79" y="9095872"/>
            <a:ext cx="1483200" cy="64633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B22BA83A-6267-2DCF-43A7-E588AEF3CC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2024" y="-324468"/>
            <a:ext cx="3882933" cy="2846034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5B29B831-0B7F-15FB-8992-9C8802C5D777}"/>
              </a:ext>
            </a:extLst>
          </p:cNvPr>
          <p:cNvSpPr/>
          <p:nvPr/>
        </p:nvSpPr>
        <p:spPr>
          <a:xfrm>
            <a:off x="4765809" y="741550"/>
            <a:ext cx="1680153" cy="949372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algn="ctr"/>
            <a:endParaRPr lang="en-GB" sz="1000" b="1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algn="ctr"/>
            <a:r>
              <a:rPr lang="en-GB" sz="1200" i="1" dirty="0">
                <a:solidFill>
                  <a:schemeClr val="tx1"/>
                </a:solidFill>
                <a:latin typeface="Agency FB" panose="020B0503020202020204" pitchFamily="34" charset="0"/>
              </a:rPr>
              <a:t>Go premium for £3.60  to add a bag of </a:t>
            </a:r>
            <a:r>
              <a:rPr lang="en-GB" sz="1200" i="1" dirty="0">
                <a:solidFill>
                  <a:srgbClr val="0A0808"/>
                </a:solidFill>
                <a:effectLst/>
                <a:latin typeface="Agency FB" panose="020B0503020202020204" pitchFamily="34" charset="0"/>
              </a:rPr>
              <a:t>Churros &amp; chocolate sauce</a:t>
            </a:r>
            <a:r>
              <a:rPr lang="en-GB" sz="1200" i="1" dirty="0">
                <a:solidFill>
                  <a:srgbClr val="0A0808"/>
                </a:solidFill>
                <a:latin typeface="Agency FB" panose="020B0503020202020204" pitchFamily="34" charset="0"/>
              </a:rPr>
              <a:t> to your meal!</a:t>
            </a:r>
            <a:endParaRPr lang="en-GB" sz="1200" i="1" dirty="0">
              <a:solidFill>
                <a:srgbClr val="0A0808"/>
              </a:solidFill>
              <a:effectLst/>
              <a:latin typeface="Agency FB" panose="020B0503020202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9915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A1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9F27FCE5-1A65-36DD-164A-D8BC13C0A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243" cy="88040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C000A17-8B56-4CE0-B29C-D556115D0834}"/>
              </a:ext>
            </a:extLst>
          </p:cNvPr>
          <p:cNvSpPr txBox="1"/>
          <p:nvPr/>
        </p:nvSpPr>
        <p:spPr>
          <a:xfrm>
            <a:off x="877212" y="1706331"/>
            <a:ext cx="510357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gency FB" panose="020B0503020202020204" pitchFamily="34" charset="0"/>
              </a:rPr>
              <a:t>Handheld &amp; Bowled over</a:t>
            </a:r>
          </a:p>
          <a:p>
            <a:pPr algn="ctr"/>
            <a:endParaRPr lang="en-GB" sz="2400" b="1" dirty="0">
              <a:latin typeface="Agency FB" panose="020B0503020202020204" pitchFamily="34" charset="0"/>
            </a:endParaRP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Romesco &amp; olive pasta </a:t>
            </a:r>
          </a:p>
          <a:p>
            <a:pPr algn="ctr"/>
            <a:r>
              <a:rPr lang="en-GB" sz="1600" i="1" dirty="0">
                <a:latin typeface="Agency FB" panose="020B0503020202020204" pitchFamily="34" charset="0"/>
              </a:rPr>
              <a:t>(Spanish pasta sauce made with roasted peppers &amp; garlic)</a:t>
            </a: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Catalan coca con carne</a:t>
            </a: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 </a:t>
            </a:r>
            <a:r>
              <a:rPr lang="en-GB" sz="1600" i="1" dirty="0">
                <a:latin typeface="Agency FB" panose="020B0503020202020204" pitchFamily="34" charset="0"/>
              </a:rPr>
              <a:t>(Spanish pizza with sausage meat, paprika &amp; garlic)</a:t>
            </a: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Catalan coca con </a:t>
            </a:r>
            <a:r>
              <a:rPr lang="en-GB" sz="2000" b="1" dirty="0" err="1">
                <a:latin typeface="Agency FB" panose="020B0503020202020204" pitchFamily="34" charset="0"/>
              </a:rPr>
              <a:t>tomate</a:t>
            </a:r>
            <a:endParaRPr lang="en-GB" sz="2000" b="1" dirty="0">
              <a:latin typeface="Agency FB" panose="020B0503020202020204" pitchFamily="34" charset="0"/>
            </a:endParaRPr>
          </a:p>
          <a:p>
            <a:pPr algn="ctr"/>
            <a:r>
              <a:rPr lang="en-GB" sz="1600" i="1" dirty="0">
                <a:latin typeface="Agency FB" panose="020B0503020202020204" pitchFamily="34" charset="0"/>
              </a:rPr>
              <a:t>(Garlic oil, sliced tomato, mozzarella, oregano, rosemary &amp; parsley)</a:t>
            </a:r>
          </a:p>
          <a:p>
            <a:pPr algn="ctr"/>
            <a:r>
              <a:rPr lang="en-GB" sz="2000" b="1" dirty="0">
                <a:latin typeface="Agency FB" panose="020B0503020202020204" pitchFamily="34" charset="0"/>
              </a:rPr>
              <a:t>Albondigas sub</a:t>
            </a:r>
          </a:p>
          <a:p>
            <a:pPr algn="ctr"/>
            <a:r>
              <a:rPr lang="en-GB" sz="1600" i="1" dirty="0">
                <a:latin typeface="Agency FB" panose="020B0503020202020204" pitchFamily="34" charset="0"/>
              </a:rPr>
              <a:t>(beef meatballs in tomato sauce with melted cheese)</a:t>
            </a:r>
          </a:p>
          <a:p>
            <a:pPr algn="ctr"/>
            <a:endParaRPr lang="en-GB" sz="3600" b="1" dirty="0">
              <a:latin typeface="Agency FB" panose="020B0503020202020204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6EA3185-CE8C-985E-E2B2-19C750E5DAAD}"/>
              </a:ext>
            </a:extLst>
          </p:cNvPr>
          <p:cNvSpPr/>
          <p:nvPr/>
        </p:nvSpPr>
        <p:spPr>
          <a:xfrm>
            <a:off x="5097083" y="9095872"/>
            <a:ext cx="1616392" cy="646331"/>
          </a:xfrm>
          <a:prstGeom prst="roundRect">
            <a:avLst/>
          </a:prstGeom>
          <a:solidFill>
            <a:srgbClr val="C26F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7" name="Picture 4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0512AC8-23C5-D0BA-F856-9A63E45F179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79" y="9095872"/>
            <a:ext cx="1483200" cy="6463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79BECC7-BF51-7BA3-B4C1-0B677E7D4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8268" y="-321097"/>
            <a:ext cx="3882933" cy="2846034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EB31CFC2-C00A-B986-BA11-840AE6A18DFC}"/>
              </a:ext>
            </a:extLst>
          </p:cNvPr>
          <p:cNvSpPr/>
          <p:nvPr/>
        </p:nvSpPr>
        <p:spPr>
          <a:xfrm>
            <a:off x="4911865" y="937901"/>
            <a:ext cx="1383739" cy="76843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algn="ctr"/>
            <a:endParaRPr lang="en-GB" sz="800" b="1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algn="ctr"/>
            <a:r>
              <a:rPr lang="en-GB" sz="1600" i="1" dirty="0">
                <a:solidFill>
                  <a:schemeClr val="tx1"/>
                </a:solidFill>
                <a:latin typeface="Agency FB" panose="020B0503020202020204" pitchFamily="34" charset="0"/>
              </a:rPr>
              <a:t>Thursday 9th May</a:t>
            </a:r>
            <a:endParaRPr lang="en-GB" sz="1600" i="1" dirty="0">
              <a:solidFill>
                <a:srgbClr val="0A0808"/>
              </a:solidFill>
              <a:effectLst/>
              <a:latin typeface="Agency FB" panose="020B0503020202020204" pitchFamily="34" charset="0"/>
            </a:endParaRPr>
          </a:p>
          <a:p>
            <a:pPr algn="ctr"/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47233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cc315347-6dc2-4f31-871c-4fac13c8e90b">Menus</Document_x0020_Type>
    <lcf76f155ced4ddcb4097134ff3c332f xmlns="cc315347-6dc2-4f31-871c-4fac13c8e90b">
      <Terms xmlns="http://schemas.microsoft.com/office/infopath/2007/PartnerControls"/>
    </lcf76f155ced4ddcb4097134ff3c332f>
    <TaxCatchAll xmlns="abd9c013-afd4-4605-a7aa-45ecbe72d026" xsi:nil="true"/>
    <Tags xmlns="cc315347-6dc2-4f31-871c-4fac13c8e90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86D735906C2045B630126150A2C9FD" ma:contentTypeVersion="20" ma:contentTypeDescription="Create a new document." ma:contentTypeScope="" ma:versionID="7576904bf24d1eb72bf6a5e969b2b86d">
  <xsd:schema xmlns:xsd="http://www.w3.org/2001/XMLSchema" xmlns:xs="http://www.w3.org/2001/XMLSchema" xmlns:p="http://schemas.microsoft.com/office/2006/metadata/properties" xmlns:ns2="cc315347-6dc2-4f31-871c-4fac13c8e90b" xmlns:ns3="abd9c013-afd4-4605-a7aa-45ecbe72d026" targetNamespace="http://schemas.microsoft.com/office/2006/metadata/properties" ma:root="true" ma:fieldsID="c5405c05de26017c1e3fa6f7b0cad37b" ns2:_="" ns3:_="">
    <xsd:import namespace="cc315347-6dc2-4f31-871c-4fac13c8e90b"/>
    <xsd:import namespace="abd9c013-afd4-4605-a7aa-45ecbe72d026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Tag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15347-6dc2-4f31-871c-4fac13c8e90b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ma:displayName="Document Type" ma:default="Menus" ma:format="Dropdown" ma:internalName="Document_x0020_Type">
      <xsd:simpleType>
        <xsd:restriction base="dms:Choice">
          <xsd:enumeration value="Menus"/>
          <xsd:enumeration value="Recipes"/>
          <xsd:enumeration value="Allergens"/>
          <xsd:enumeration value="Added Benefits"/>
          <xsd:enumeration value="Standards"/>
          <xsd:enumeration value="Packed Lunch"/>
          <xsd:enumeration value="Theme &amp; Discovery Days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60fa401-c735-472c-b85f-e3677d3c5b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Tags" ma:index="22" nillable="true" ma:displayName="Tags" ma:format="Dropdown" ma:internalName="Tags">
      <xsd:simpleType>
        <xsd:restriction base="dms:Choice">
          <xsd:enumeration value="Poster"/>
          <xsd:enumeration value="Bulletin"/>
          <xsd:enumeration value="Offers"/>
          <xsd:enumeration value="Menu"/>
          <xsd:enumeration value="Guide"/>
          <xsd:enumeration value="Recipes"/>
          <xsd:enumeration value="FS13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9c013-afd4-4605-a7aa-45ecbe72d02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c54521f6-1ebf-4e9c-aee0-7875e57b3681}" ma:internalName="TaxCatchAll" ma:showField="CatchAllData" ma:web="abd9c013-afd4-4605-a7aa-45ecbe72d0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219209-EA76-4797-AC7E-46F0BE9B91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912A6B-9505-40F5-A772-6D1A54BD66C8}">
  <ds:schemaRefs>
    <ds:schemaRef ds:uri="http://schemas.microsoft.com/office/2006/metadata/properties"/>
    <ds:schemaRef ds:uri="http://schemas.microsoft.com/office/infopath/2007/PartnerControls"/>
    <ds:schemaRef ds:uri="cc315347-6dc2-4f31-871c-4fac13c8e90b"/>
    <ds:schemaRef ds:uri="abd9c013-afd4-4605-a7aa-45ecbe72d026"/>
  </ds:schemaRefs>
</ds:datastoreItem>
</file>

<file path=customXml/itemProps3.xml><?xml version="1.0" encoding="utf-8"?>
<ds:datastoreItem xmlns:ds="http://schemas.openxmlformats.org/officeDocument/2006/customXml" ds:itemID="{DC21F4BB-165A-4923-A3E1-FEB6627F18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315347-6dc2-4f31-871c-4fac13c8e90b"/>
    <ds:schemaRef ds:uri="abd9c013-afd4-4605-a7aa-45ecbe72d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1829</TotalTime>
  <Words>178</Words>
  <Application>Microsoft Office PowerPoint</Application>
  <PresentationFormat>A4 Paper (210x297 mm)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WSH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Cooper</dc:creator>
  <cp:lastModifiedBy>Matt Lean</cp:lastModifiedBy>
  <cp:revision>14</cp:revision>
  <dcterms:created xsi:type="dcterms:W3CDTF">2022-03-17T09:50:04Z</dcterms:created>
  <dcterms:modified xsi:type="dcterms:W3CDTF">2024-04-30T06:34:53Z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0x010100FA86D735906C2045B630126150A2C9FD</vt:lpwstr>
  </property>
</Properties>
</file>