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6858000" cy="9144000" type="screen4x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7E"/>
    <a:srgbClr val="EAB5C6"/>
    <a:srgbClr val="CF4383"/>
    <a:srgbClr val="009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1656" y="-4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9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6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1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43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23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2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6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8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5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20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6DC-63C0-4424-B1A6-3BC503DA51F1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20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C86DC-63C0-4424-B1A6-3BC503DA51F1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49534-2ABC-46CD-A0D2-888B38C7B5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C640B236-B3F7-6457-4F94-A178C7E76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024"/>
            <a:ext cx="6858000" cy="9336024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97B7EB4-00C0-F5A8-45E6-1299EBE53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169381"/>
              </p:ext>
            </p:extLst>
          </p:nvPr>
        </p:nvGraphicFramePr>
        <p:xfrm>
          <a:off x="602795" y="2237713"/>
          <a:ext cx="2378149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67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725382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MAIN MEAL (FSM) – HOT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£2.65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MAIN MEAL (FSM) - COLD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£2.65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420299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557615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PIZZA SLICE VEG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PIZZA SLICE MEAT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£1.60</a:t>
                      </a:r>
                      <a:endParaRPr lang="en-GB" sz="1000" b="0" dirty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£1.70</a:t>
                      </a:r>
                      <a:endParaRPr lang="en-GB" sz="1000" b="0" dirty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67586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JACKET POTATO &amp; 1 FILLING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£2.00</a:t>
                      </a:r>
                      <a:endParaRPr lang="en-GB" sz="1000" b="0" dirty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089816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PANINI (FROM)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£2.10</a:t>
                      </a:r>
                      <a:endParaRPr lang="en-GB" sz="1000" b="0" dirty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219938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HOMEBAKE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£1.15</a:t>
                      </a:r>
                      <a:endParaRPr lang="en-GB" sz="1000" b="0" dirty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15675"/>
                  </a:ext>
                </a:extLst>
              </a:tr>
              <a:tr h="2271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COOKIE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£1.10</a:t>
                      </a:r>
                      <a:endParaRPr lang="en-GB" sz="1000" b="0" dirty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887426"/>
                  </a:ext>
                </a:extLst>
              </a:tr>
            </a:tbl>
          </a:graphicData>
        </a:graphic>
      </p:graphicFrame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4BBEB61E-A68B-F43D-E6AF-CB5EE79A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611935"/>
              </p:ext>
            </p:extLst>
          </p:nvPr>
        </p:nvGraphicFramePr>
        <p:xfrm>
          <a:off x="3684324" y="2374873"/>
          <a:ext cx="2733454" cy="326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07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980947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SANDWICHES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99407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BAGUETTES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£1.80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691817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WRAPS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945021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JELLY POTS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£0.80</a:t>
                      </a: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325634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FRUIT POTS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B7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£1.10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815585"/>
                  </a:ext>
                </a:extLst>
              </a:tr>
              <a:tr h="18776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DESSERT POTS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£1.20</a:t>
                      </a:r>
                      <a:endParaRPr lang="en-GB" sz="1050" b="0" dirty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SAUSAGE ROLLS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£1.45</a:t>
                      </a:r>
                      <a:endParaRPr lang="en-GB" sz="1050" b="0" dirty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420299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CROISSANT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557615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PAIN AU CHOCOLAT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67586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WAFFLE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089816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38261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BURGER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£2.10</a:t>
                      </a:r>
                      <a:endParaRPr lang="en-GB" sz="1050" b="0" dirty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241207"/>
                  </a:ext>
                </a:extLst>
              </a:tr>
              <a:tr h="222144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CHICKEN BURGER FROM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£2.25</a:t>
                      </a:r>
                      <a:endParaRPr lang="en-GB" sz="1050" b="0" dirty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112575"/>
                  </a:ext>
                </a:extLst>
              </a:tr>
            </a:tbl>
          </a:graphicData>
        </a:graphic>
      </p:graphicFrame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7B81A8E3-4FDB-803E-DF50-4BD7F3B9A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886287"/>
              </p:ext>
            </p:extLst>
          </p:nvPr>
        </p:nvGraphicFramePr>
        <p:xfrm>
          <a:off x="602795" y="5707861"/>
          <a:ext cx="2378150" cy="176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68">
                  <a:extLst>
                    <a:ext uri="{9D8B030D-6E8A-4147-A177-3AD203B41FA5}">
                      <a16:colId xmlns:a16="http://schemas.microsoft.com/office/drawing/2014/main" val="2451721842"/>
                    </a:ext>
                  </a:extLst>
                </a:gridCol>
                <a:gridCol w="725382">
                  <a:extLst>
                    <a:ext uri="{9D8B030D-6E8A-4147-A177-3AD203B41FA5}">
                      <a16:colId xmlns:a16="http://schemas.microsoft.com/office/drawing/2014/main" val="940221519"/>
                    </a:ext>
                  </a:extLst>
                </a:gridCol>
              </a:tblGrid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WATER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£0.90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498090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CAPRI SUN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£1.40</a:t>
                      </a:r>
                      <a:endParaRPr lang="en-GB" sz="1050" b="0" dirty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420299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MILKSHAKE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557615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RADNOR</a:t>
                      </a:r>
                      <a:r>
                        <a:rPr lang="en-GB" sz="1050" b="0" baseline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 FIZZ</a:t>
                      </a:r>
                      <a:endParaRPr lang="en-GB" sz="105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£1.05</a:t>
                      </a:r>
                      <a:endParaRPr lang="en-GB" sz="1050" b="0" dirty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867586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RADNOR LARGE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089816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SLUSH</a:t>
                      </a: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>
                          <a:solidFill>
                            <a:srgbClr val="007B7E"/>
                          </a:solidFill>
                          <a:latin typeface="Agency FB" panose="020B0503020202020204" pitchFamily="34" charset="0"/>
                        </a:rPr>
                        <a:t>£1.40</a:t>
                      </a:r>
                      <a:endParaRPr lang="en-GB" sz="1050" b="0" dirty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38261"/>
                  </a:ext>
                </a:extLst>
              </a:tr>
              <a:tr h="224237">
                <a:tc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7B7E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F4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768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10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8" ma:contentTypeDescription="Create a new document." ma:contentTypeScope="" ma:versionID="0f36bd8e801e30f7c74cfc565c5b508e">
  <xsd:schema xmlns:xsd="http://www.w3.org/2001/XMLSchema" xmlns:xs="http://www.w3.org/2001/XMLSchema" xmlns:p="http://schemas.microsoft.com/office/2006/metadata/properties" xmlns:ns2="cc315347-6dc2-4f31-871c-4fac13c8e90b" targetNamespace="http://schemas.microsoft.com/office/2006/metadata/properties" ma:root="true" ma:fieldsID="8987c8613192ba4c15eea85b1135abff" ns2:_="">
    <xsd:import namespace="cc315347-6dc2-4f31-871c-4fac13c8e90b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8DB10D-FD86-4126-B171-43F4D66D70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18E06E-673C-4C85-AAAA-A7225CC46BE2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c315347-6dc2-4f31-871c-4fac13c8e90b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BE8870-F737-4FF3-9079-E11B9DB5D4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92</TotalTime>
  <Words>116</Words>
  <Application>Microsoft Office PowerPoint</Application>
  <PresentationFormat>On-screen Show (4:3)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Agency FB</vt:lpstr>
      <vt:lpstr>Arial</vt:lpstr>
      <vt:lpstr>Calibri</vt:lpstr>
      <vt:lpstr>Calibri Light</vt:lpstr>
      <vt:lpstr>Office Theme</vt:lpstr>
      <vt:lpstr>PowerPoint Presentation</vt:lpstr>
    </vt:vector>
  </TitlesOfParts>
  <Company>WSH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Cooper</dc:creator>
  <cp:lastModifiedBy>Richard Amos</cp:lastModifiedBy>
  <cp:revision>11</cp:revision>
  <cp:lastPrinted>2023-05-15T11:06:55Z</cp:lastPrinted>
  <dcterms:created xsi:type="dcterms:W3CDTF">2023-01-24T20:13:41Z</dcterms:created>
  <dcterms:modified xsi:type="dcterms:W3CDTF">2024-07-01T09:42:57Z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</Properties>
</file>