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6858000"/>
  <p:notesSz cx="6889750" cy="10021875"/>
  <p:embeddedFontLst>
    <p:embeddedFont>
      <p:font typeface="Teko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9" roundtripDataSignature="AMtx7mhOcLFb/Hnjiz6A7l8Ns6wexKHY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C446299-FA00-40DF-A120-AF6F9F9C13BB}">
  <a:tblStyle styleId="{3C446299-FA00-40DF-A120-AF6F9F9C13B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eko-regular.fntdata"/><Relationship Id="rId8" Type="http://schemas.openxmlformats.org/officeDocument/2006/relationships/font" Target="fonts/Tek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8500" y="751625"/>
            <a:ext cx="4593375" cy="3758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8975" y="4760375"/>
            <a:ext cx="5511800" cy="45098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8975" y="4760375"/>
            <a:ext cx="5511800" cy="45098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8500" y="751625"/>
            <a:ext cx="4593375" cy="3758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1772577" y="3622015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1227798" y="2186121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meline&#10;&#10;Description automatically generated"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725" y="-192024"/>
            <a:ext cx="6857999" cy="9336026"/>
          </a:xfrm>
          <a:prstGeom prst="rect">
            <a:avLst/>
          </a:prstGeom>
          <a:noFill/>
          <a:ln>
            <a:noFill/>
          </a:ln>
          <a:effectLst>
            <a:outerShdw rotWithShape="0" algn="bl" dir="180000" dist="19050">
              <a:schemeClr val="lt1">
                <a:alpha val="10000"/>
              </a:schemeClr>
            </a:outerShdw>
          </a:effectLst>
        </p:spPr>
      </p:pic>
      <p:graphicFrame>
        <p:nvGraphicFramePr>
          <p:cNvPr id="85" name="Google Shape;85;p1"/>
          <p:cNvGraphicFramePr/>
          <p:nvPr/>
        </p:nvGraphicFramePr>
        <p:xfrm>
          <a:off x="602795" y="223771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{3C446299-FA00-40DF-A120-AF6F9F9C13BB}</a:tableStyleId>
              </a:tblPr>
              <a:tblGrid>
                <a:gridCol w="1652775"/>
                <a:gridCol w="725375"/>
              </a:tblGrid>
              <a:tr h="2271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0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MAIN MEAL (FSM) – HOT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0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£2.50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71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0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MAIN MEAL (FSM) - COLD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0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£2.50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71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000" u="none" cap="none" strike="noStrike">
                        <a:solidFill>
                          <a:srgbClr val="007B7E"/>
                        </a:solidFill>
                        <a:latin typeface="Teko"/>
                        <a:ea typeface="Teko"/>
                        <a:cs typeface="Teko"/>
                        <a:sym typeface="Teko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000" u="none" cap="none" strike="noStrike">
                        <a:solidFill>
                          <a:srgbClr val="007B7E"/>
                        </a:solidFill>
                        <a:latin typeface="Teko"/>
                        <a:ea typeface="Teko"/>
                        <a:cs typeface="Teko"/>
                        <a:sym typeface="Teko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71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0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PIZZA SLICE VEG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000" u="none" cap="none" strike="noStrike">
                        <a:solidFill>
                          <a:srgbClr val="007B7E"/>
                        </a:solidFill>
                        <a:latin typeface="Teko"/>
                        <a:ea typeface="Teko"/>
                        <a:cs typeface="Teko"/>
                        <a:sym typeface="Teko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0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PIZZA SLICE MEAT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0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£1.50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000" u="none" cap="none" strike="noStrike">
                        <a:solidFill>
                          <a:srgbClr val="007B7E"/>
                        </a:solidFill>
                        <a:latin typeface="Teko"/>
                        <a:ea typeface="Teko"/>
                        <a:cs typeface="Teko"/>
                        <a:sym typeface="Teko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0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£1.60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71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0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JACKET POTATO &amp; 1 FILLING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0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£1.92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71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0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PANINI (FROM)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0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£2.00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71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0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HOMEBAKE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0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£1.00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71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0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COOKIE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0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£1.00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86" name="Google Shape;86;p1"/>
          <p:cNvGraphicFramePr/>
          <p:nvPr/>
        </p:nvGraphicFramePr>
        <p:xfrm>
          <a:off x="3684324" y="237487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{3C446299-FA00-40DF-A120-AF6F9F9C13BB}</a:tableStyleId>
              </a:tblPr>
              <a:tblGrid>
                <a:gridCol w="1752500"/>
                <a:gridCol w="980950"/>
              </a:tblGrid>
              <a:tr h="222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SANDWICHES FROM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B7E"/>
                        </a:buClr>
                        <a:buSzPts val="1050"/>
                        <a:buFont typeface="Teko"/>
                        <a:buNone/>
                      </a:pPr>
                      <a:r>
                        <a:rPr b="0" i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£1.80</a:t>
                      </a:r>
                      <a:endParaRPr b="0" i="0" sz="1050" u="none" cap="none" strike="noStrike">
                        <a:solidFill>
                          <a:srgbClr val="007B7E"/>
                        </a:solidFill>
                        <a:latin typeface="Teko"/>
                        <a:ea typeface="Teko"/>
                        <a:cs typeface="Teko"/>
                        <a:sym typeface="Teko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2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BAGUETTES FROM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B7E"/>
                        </a:buClr>
                        <a:buSzPts val="1050"/>
                        <a:buFont typeface="Teko"/>
                        <a:buNone/>
                      </a:pPr>
                      <a:r>
                        <a:rPr b="0" i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£2.00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2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WRAPS FROM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B7E"/>
                        </a:buClr>
                        <a:buSzPts val="1050"/>
                        <a:buFont typeface="Teko"/>
                        <a:buNone/>
                      </a:pPr>
                      <a:r>
                        <a:rPr b="0" i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£2.00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2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JELLY POTS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B7E"/>
                        </a:buClr>
                        <a:buSzPts val="1050"/>
                        <a:buFont typeface="Teko"/>
                        <a:buNone/>
                      </a:pPr>
                      <a:r>
                        <a:rPr b="0" i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£0.75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2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FRUIT POTS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B7E"/>
                        </a:buClr>
                        <a:buSzPts val="1050"/>
                        <a:buFont typeface="Teko"/>
                        <a:buNone/>
                      </a:pPr>
                      <a:r>
                        <a:rPr b="0" i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£1.10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77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DESSERT POTS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£1.10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2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SAUSAGE ROLLS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£1.35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2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CROISSANT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£1.35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2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PAIN AU CHOCOLAT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£1.35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2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WAFFLE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£1.35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2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050" u="none" cap="none" strike="noStrike">
                        <a:solidFill>
                          <a:srgbClr val="007B7E"/>
                        </a:solidFill>
                        <a:latin typeface="Teko"/>
                        <a:ea typeface="Teko"/>
                        <a:cs typeface="Teko"/>
                        <a:sym typeface="Teko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050" u="none" cap="none" strike="noStrike">
                        <a:solidFill>
                          <a:srgbClr val="007B7E"/>
                        </a:solidFill>
                        <a:latin typeface="Teko"/>
                        <a:ea typeface="Teko"/>
                        <a:cs typeface="Teko"/>
                        <a:sym typeface="Teko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2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BURGER FROM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£2.00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2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CHICKEN BURGER FROM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£2.20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87" name="Google Shape;87;p1"/>
          <p:cNvGraphicFramePr/>
          <p:nvPr/>
        </p:nvGraphicFramePr>
        <p:xfrm>
          <a:off x="602795" y="57078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{3C446299-FA00-40DF-A120-AF6F9F9C13BB}</a:tableStyleId>
              </a:tblPr>
              <a:tblGrid>
                <a:gridCol w="1652775"/>
                <a:gridCol w="725375"/>
              </a:tblGrid>
              <a:tr h="2242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WATER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£0.90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42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CAPRI SUN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£1.30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42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MILKSHAKE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£0.90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42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RADNOR FIZZ</a:t>
                      </a:r>
                      <a:endParaRPr b="0" sz="1050" u="none" cap="none" strike="noStrike">
                        <a:solidFill>
                          <a:srgbClr val="007B7E"/>
                        </a:solidFill>
                        <a:latin typeface="Teko"/>
                        <a:ea typeface="Teko"/>
                        <a:cs typeface="Teko"/>
                        <a:sym typeface="Teko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£0.95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42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RADNOR LARGE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£1.20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42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SLUSH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50" u="none" cap="none" strike="noStrike">
                          <a:solidFill>
                            <a:srgbClr val="007B7E"/>
                          </a:solidFill>
                          <a:latin typeface="Teko"/>
                          <a:ea typeface="Teko"/>
                          <a:cs typeface="Teko"/>
                          <a:sym typeface="Teko"/>
                        </a:rPr>
                        <a:t>£1.30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42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050" u="none" cap="none" strike="noStrike">
                        <a:solidFill>
                          <a:srgbClr val="007B7E"/>
                        </a:solidFill>
                        <a:latin typeface="Teko"/>
                        <a:ea typeface="Teko"/>
                        <a:cs typeface="Teko"/>
                        <a:sym typeface="Teko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050" u="none" cap="none" strike="noStrike">
                        <a:solidFill>
                          <a:srgbClr val="007B7E"/>
                        </a:solidFill>
                        <a:latin typeface="Teko"/>
                        <a:ea typeface="Teko"/>
                        <a:cs typeface="Teko"/>
                        <a:sym typeface="Teko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CF438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2023-01-24T20:13:41Z</dcterms:created>
  <dc:creator>Lauren Cooper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0x010100FA86D735906C2045B630126150A2C9FD</vt:lpwstr>
  </property>
</Properties>
</file>